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496" r:id="rId5"/>
    <p:sldId id="497" r:id="rId6"/>
    <p:sldId id="498" r:id="rId7"/>
    <p:sldId id="503" r:id="rId8"/>
    <p:sldId id="504" r:id="rId9"/>
    <p:sldId id="507" r:id="rId10"/>
    <p:sldId id="508" r:id="rId11"/>
    <p:sldId id="509" r:id="rId12"/>
    <p:sldId id="510" r:id="rId13"/>
    <p:sldId id="511" r:id="rId14"/>
    <p:sldId id="502" r:id="rId15"/>
    <p:sldId id="501" r:id="rId16"/>
    <p:sldId id="500" r:id="rId17"/>
    <p:sldId id="5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65" y="77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1507B-447A-43E4-A67A-78917CB1FB25}">
      <dgm:prSet custT="1"/>
      <dgm:spPr/>
      <dgm:t>
        <a:bodyPr/>
        <a:lstStyle/>
        <a:p>
          <a:r>
            <a:rPr lang="en-US" sz="2000" dirty="0" err="1"/>
            <a:t>Penyusunan</a:t>
          </a:r>
          <a:r>
            <a:rPr lang="en-US" sz="2000" dirty="0"/>
            <a:t> Ide dan </a:t>
          </a:r>
          <a:r>
            <a:rPr lang="en-US" sz="2000" dirty="0" err="1"/>
            <a:t>Konsep</a:t>
          </a:r>
          <a:r>
            <a:rPr lang="en-US" sz="2000" dirty="0"/>
            <a:t> yang </a:t>
          </a:r>
          <a:r>
            <a:rPr lang="en-US" sz="2000" dirty="0" err="1"/>
            <a:t>berlangsung</a:t>
          </a:r>
          <a:r>
            <a:rPr lang="en-US" sz="2000" dirty="0"/>
            <a:t> di </a:t>
          </a:r>
          <a:r>
            <a:rPr lang="en-US" sz="2000" dirty="0" err="1"/>
            <a:t>gmeet</a:t>
          </a:r>
          <a:r>
            <a:rPr lang="en-US" sz="1600" dirty="0"/>
            <a:t>.</a:t>
          </a:r>
        </a:p>
      </dgm:t>
    </dgm:pt>
    <dgm:pt modelId="{09ECAFD9-77B4-411E-A0C6-BD2718D2ED19}" type="parTrans" cxnId="{89F99CCE-DD31-45EB-8368-0C474560C17C}">
      <dgm:prSet/>
      <dgm:spPr/>
      <dgm:t>
        <a:bodyPr/>
        <a:lstStyle/>
        <a:p>
          <a:endParaRPr lang="en-US"/>
        </a:p>
      </dgm:t>
    </dgm:pt>
    <dgm:pt modelId="{8A56963F-9458-4CF1-BA11-F6B59F6693C3}" type="sibTrans" cxnId="{89F99CCE-DD31-45EB-8368-0C474560C17C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AA8D6E5D-2291-4551-826E-2E8CD77EBBCD}">
      <dgm:prSet custT="1"/>
      <dgm:spPr/>
      <dgm:t>
        <a:bodyPr/>
        <a:lstStyle/>
        <a:p>
          <a:r>
            <a:rPr lang="en-US" sz="2000" dirty="0" err="1"/>
            <a:t>Penyusunan</a:t>
          </a:r>
          <a:r>
            <a:rPr lang="en-US" sz="2000" dirty="0"/>
            <a:t> Database.</a:t>
          </a:r>
        </a:p>
        <a:p>
          <a:r>
            <a:rPr lang="en-US" sz="2000" dirty="0" err="1"/>
            <a:t>Pembuatan</a:t>
          </a:r>
          <a:r>
            <a:rPr lang="en-US" sz="2000" dirty="0"/>
            <a:t> login dan validation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desain</a:t>
          </a:r>
          <a:r>
            <a:rPr lang="en-US" sz="2000" dirty="0"/>
            <a:t> </a:t>
          </a:r>
          <a:r>
            <a:rPr lang="en-US" sz="2000" dirty="0" err="1"/>
            <a:t>laman</a:t>
          </a:r>
          <a:r>
            <a:rPr lang="en-US" sz="2000" dirty="0"/>
            <a:t> login.</a:t>
          </a:r>
        </a:p>
      </dgm:t>
    </dgm:pt>
    <dgm:pt modelId="{8108D565-E010-4B90-8EC9-E6472FDB3D6F}" type="parTrans" cxnId="{55EAF420-E592-4A82-A62F-9D8CCEB249F3}">
      <dgm:prSet/>
      <dgm:spPr/>
      <dgm:t>
        <a:bodyPr/>
        <a:lstStyle/>
        <a:p>
          <a:endParaRPr lang="en-US"/>
        </a:p>
      </dgm:t>
    </dgm:pt>
    <dgm:pt modelId="{6D5F5307-B9A3-4224-A52C-70B5D7E58E7C}" type="sibTrans" cxnId="{55EAF420-E592-4A82-A62F-9D8CCEB249F3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55AD6682-19A1-4F15-920E-E13D92EB312E}">
      <dgm:prSet custT="1"/>
      <dgm:spPr/>
      <dgm:t>
        <a:bodyPr/>
        <a:lstStyle/>
        <a:p>
          <a:r>
            <a:rPr lang="en-US" sz="2000" dirty="0" err="1"/>
            <a:t>Pembuatan</a:t>
          </a:r>
          <a:r>
            <a:rPr lang="en-US" sz="2000" dirty="0"/>
            <a:t> </a:t>
          </a:r>
          <a:r>
            <a:rPr lang="en-US" sz="2000" dirty="0" err="1"/>
            <a:t>laman</a:t>
          </a:r>
          <a:r>
            <a:rPr lang="en-US" sz="2000" dirty="0"/>
            <a:t> </a:t>
          </a:r>
          <a:r>
            <a:rPr lang="en-US" sz="2000" dirty="0" err="1"/>
            <a:t>Transaksi</a:t>
          </a:r>
          <a:r>
            <a:rPr lang="en-US" sz="2000" dirty="0"/>
            <a:t>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fitur</a:t>
          </a:r>
          <a:r>
            <a:rPr lang="en-US" sz="2000" dirty="0"/>
            <a:t> </a:t>
          </a:r>
          <a:r>
            <a:rPr lang="en-US" sz="2000" dirty="0" err="1"/>
            <a:t>laporan</a:t>
          </a:r>
          <a:r>
            <a:rPr lang="en-US" sz="2000" dirty="0"/>
            <a:t>.</a:t>
          </a:r>
        </a:p>
      </dgm:t>
    </dgm:pt>
    <dgm:pt modelId="{0A1EE536-D200-411C-8FD0-7F23E7109629}" type="parTrans" cxnId="{522DD16F-B30D-40BA-AA70-7667AAFFD0AE}">
      <dgm:prSet/>
      <dgm:spPr/>
      <dgm:t>
        <a:bodyPr/>
        <a:lstStyle/>
        <a:p>
          <a:endParaRPr lang="en-US"/>
        </a:p>
      </dgm:t>
    </dgm:pt>
    <dgm:pt modelId="{6DA0DC7B-EEAC-48D5-8C2F-256705FA5618}" type="sibTrans" cxnId="{522DD16F-B30D-40BA-AA70-7667AAFFD0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BA0D1191-41B5-4E4E-98CA-BB121638FA27}">
      <dgm:prSet custT="1"/>
      <dgm:spPr/>
      <dgm:t>
        <a:bodyPr/>
        <a:lstStyle/>
        <a:p>
          <a:r>
            <a:rPr lang="en-US" sz="2000" dirty="0" err="1"/>
            <a:t>Pembuatan</a:t>
          </a:r>
          <a:r>
            <a:rPr lang="en-US" sz="2000" dirty="0"/>
            <a:t> proses CRUD </a:t>
          </a:r>
          <a:r>
            <a:rPr lang="en-US" sz="2000" dirty="0" err="1"/>
            <a:t>barang</a:t>
          </a:r>
          <a:r>
            <a:rPr lang="en-US" sz="2000" dirty="0"/>
            <a:t>.</a:t>
          </a:r>
        </a:p>
      </dgm:t>
    </dgm:pt>
    <dgm:pt modelId="{43A04663-B22C-4CA5-9BCF-3B42D70D691D}" type="sibTrans" cxnId="{11BC0A66-4F6B-4022-AC12-122A0951BEB5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BF60A160-E127-4E75-A05F-AE196FFF76E3}" type="parTrans" cxnId="{11BC0A66-4F6B-4022-AC12-122A0951BEB5}">
      <dgm:prSet/>
      <dgm:spPr/>
      <dgm:t>
        <a:bodyPr/>
        <a:lstStyle/>
        <a:p>
          <a:endParaRPr lang="en-US"/>
        </a:p>
      </dgm:t>
    </dgm:pt>
    <dgm:pt modelId="{1F20ABF3-642B-4EA2-9497-67153B1D953A}">
      <dgm:prSet custT="1"/>
      <dgm:spPr/>
      <dgm:t>
        <a:bodyPr/>
        <a:lstStyle/>
        <a:p>
          <a:r>
            <a:rPr lang="en-US" sz="2000" dirty="0"/>
            <a:t>Desain Logo </a:t>
          </a:r>
          <a:r>
            <a:rPr lang="en-US" sz="2000" dirty="0" err="1"/>
            <a:t>serta</a:t>
          </a:r>
          <a:r>
            <a:rPr lang="en-US" sz="2000" dirty="0"/>
            <a:t> </a:t>
          </a:r>
          <a:r>
            <a:rPr lang="en-US" sz="2000" dirty="0" err="1"/>
            <a:t>mendesain</a:t>
          </a:r>
          <a:r>
            <a:rPr lang="en-US" sz="2000" dirty="0"/>
            <a:t> </a:t>
          </a:r>
          <a:r>
            <a:rPr lang="en-US" sz="2000" dirty="0" err="1"/>
            <a:t>lagi</a:t>
          </a:r>
          <a:r>
            <a:rPr lang="en-US" sz="2000" dirty="0"/>
            <a:t> Front End.</a:t>
          </a:r>
        </a:p>
      </dgm:t>
    </dgm:pt>
    <dgm:pt modelId="{AC6DD392-D3D9-41A4-B130-4C271E107B19}" type="sibTrans" cxnId="{EF2C8C7A-25B0-4A45-86CA-AD1B06A26E26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FE5BB2D4-8C6C-4733-A4F4-BB908B5819C2}" type="parTrans" cxnId="{EF2C8C7A-25B0-4A45-86CA-AD1B06A26E26}">
      <dgm:prSet/>
      <dgm:spPr/>
      <dgm:t>
        <a:bodyPr/>
        <a:lstStyle/>
        <a:p>
          <a:endParaRPr lang="en-US"/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2586" y="872701"/>
          <a:ext cx="8410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4092" y="802090"/>
          <a:ext cx="96719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5631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  <a:endParaRPr lang="en-US" sz="3800" kern="1200" dirty="0"/>
        </a:p>
      </dsp:txBody>
      <dsp:txXfrm>
        <a:off x="649181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128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Penyusunan</a:t>
          </a:r>
          <a:r>
            <a:rPr lang="en-US" sz="2000" kern="1200" dirty="0"/>
            <a:t> Ide dan </a:t>
          </a:r>
          <a:r>
            <a:rPr lang="en-US" sz="2000" kern="1200" dirty="0" err="1"/>
            <a:t>Konsep</a:t>
          </a:r>
          <a:r>
            <a:rPr lang="en-US" sz="2000" kern="1200" dirty="0"/>
            <a:t> yang </a:t>
          </a:r>
          <a:r>
            <a:rPr lang="en-US" sz="2000" kern="1200" dirty="0" err="1"/>
            <a:t>berlangsung</a:t>
          </a:r>
          <a:r>
            <a:rPr lang="en-US" sz="2000" kern="1200" dirty="0"/>
            <a:t> di </a:t>
          </a:r>
          <a:r>
            <a:rPr lang="en-US" sz="2000" kern="1200" dirty="0" err="1"/>
            <a:t>gmeet</a:t>
          </a:r>
          <a:r>
            <a:rPr lang="en-US" sz="1600" kern="1200" dirty="0"/>
            <a:t>.</a:t>
          </a:r>
        </a:p>
      </dsp:txBody>
      <dsp:txXfrm>
        <a:off x="1283" y="1838632"/>
        <a:ext cx="1892345" cy="1587131"/>
      </dsp:txXfrm>
    </dsp:sp>
    <dsp:sp modelId="{69403660-B91F-4F31-9188-E4F56CDF83C4}">
      <dsp:nvSpPr>
        <dsp:cNvPr id="0" name=""/>
        <dsp:cNvSpPr/>
      </dsp:nvSpPr>
      <dsp:spPr>
        <a:xfrm>
          <a:off x="2103890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6698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2823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  <a:endParaRPr lang="en-US" sz="3800" kern="1200" dirty="0"/>
        </a:p>
      </dsp:txBody>
      <dsp:txXfrm>
        <a:off x="2751787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3890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Penyusunan</a:t>
          </a:r>
          <a:r>
            <a:rPr lang="en-US" sz="2000" kern="1200" dirty="0"/>
            <a:t> Database.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login dan validation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desain</a:t>
          </a:r>
          <a:r>
            <a:rPr lang="en-US" sz="2000" kern="1200" dirty="0"/>
            <a:t> </a:t>
          </a:r>
          <a:r>
            <a:rPr lang="en-US" sz="2000" kern="1200" dirty="0" err="1"/>
            <a:t>laman</a:t>
          </a:r>
          <a:r>
            <a:rPr lang="en-US" sz="2000" kern="1200" dirty="0"/>
            <a:t> login.</a:t>
          </a:r>
        </a:p>
      </dsp:txBody>
      <dsp:txXfrm>
        <a:off x="2103890" y="1838632"/>
        <a:ext cx="1892345" cy="1587131"/>
      </dsp:txXfrm>
    </dsp:sp>
    <dsp:sp modelId="{E6547311-AF0E-4FCF-BDD0-47989B866E24}">
      <dsp:nvSpPr>
        <dsp:cNvPr id="0" name=""/>
        <dsp:cNvSpPr/>
      </dsp:nvSpPr>
      <dsp:spPr>
        <a:xfrm>
          <a:off x="4206496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9305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844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  <a:endParaRPr lang="en-US" sz="3800" kern="1200" dirty="0"/>
        </a:p>
      </dsp:txBody>
      <dsp:txXfrm>
        <a:off x="4854394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6496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proses CRUD </a:t>
          </a:r>
          <a:r>
            <a:rPr lang="en-US" sz="2000" kern="1200" dirty="0" err="1"/>
            <a:t>barang</a:t>
          </a:r>
          <a:r>
            <a:rPr lang="en-US" sz="2000" kern="1200" dirty="0"/>
            <a:t>.</a:t>
          </a:r>
        </a:p>
      </dsp:txBody>
      <dsp:txXfrm>
        <a:off x="4206496" y="1838632"/>
        <a:ext cx="1892345" cy="1587131"/>
      </dsp:txXfrm>
    </dsp:sp>
    <dsp:sp modelId="{B301E9C0-66A8-4889-AB14-A827A90B7730}">
      <dsp:nvSpPr>
        <dsp:cNvPr id="0" name=""/>
        <dsp:cNvSpPr/>
      </dsp:nvSpPr>
      <dsp:spPr>
        <a:xfrm>
          <a:off x="6309103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51911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3450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  <a:endParaRPr lang="en-US" sz="3800" kern="1200" dirty="0"/>
        </a:p>
      </dsp:txBody>
      <dsp:txXfrm>
        <a:off x="6957000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910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Pembuatan</a:t>
          </a:r>
          <a:r>
            <a:rPr lang="en-US" sz="2000" kern="1200" dirty="0"/>
            <a:t> </a:t>
          </a:r>
          <a:r>
            <a:rPr lang="en-US" sz="2000" kern="1200" dirty="0" err="1"/>
            <a:t>laman</a:t>
          </a:r>
          <a:r>
            <a:rPr lang="en-US" sz="2000" kern="1200" dirty="0"/>
            <a:t> </a:t>
          </a:r>
          <a:r>
            <a:rPr lang="en-US" sz="2000" kern="1200" dirty="0" err="1"/>
            <a:t>Transaksi</a:t>
          </a:r>
          <a:r>
            <a:rPr lang="en-US" sz="2000" kern="1200" dirty="0"/>
            <a:t>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fitur</a:t>
          </a:r>
          <a:r>
            <a:rPr lang="en-US" sz="2000" kern="1200" dirty="0"/>
            <a:t> </a:t>
          </a:r>
          <a:r>
            <a:rPr lang="en-US" sz="2000" kern="1200" dirty="0" err="1"/>
            <a:t>laporan</a:t>
          </a:r>
          <a:r>
            <a:rPr lang="en-US" sz="2000" kern="1200" dirty="0"/>
            <a:t>.</a:t>
          </a:r>
        </a:p>
      </dsp:txBody>
      <dsp:txXfrm>
        <a:off x="6309103" y="1838632"/>
        <a:ext cx="1892345" cy="1587131"/>
      </dsp:txXfrm>
    </dsp:sp>
    <dsp:sp modelId="{98FC13F5-E633-4E1D-AC5F-6F956633F8CC}">
      <dsp:nvSpPr>
        <dsp:cNvPr id="0" name=""/>
        <dsp:cNvSpPr/>
      </dsp:nvSpPr>
      <dsp:spPr>
        <a:xfrm>
          <a:off x="8411709" y="872701"/>
          <a:ext cx="94617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605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5</a:t>
          </a:r>
          <a:endParaRPr lang="en-US" sz="3800" kern="1200" dirty="0"/>
        </a:p>
      </dsp:txBody>
      <dsp:txXfrm>
        <a:off x="9059607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11709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Desain Logo </a:t>
          </a:r>
          <a:r>
            <a:rPr lang="en-US" sz="2000" kern="1200" dirty="0" err="1"/>
            <a:t>serta</a:t>
          </a:r>
          <a:r>
            <a:rPr lang="en-US" sz="2000" kern="1200" dirty="0"/>
            <a:t> </a:t>
          </a:r>
          <a:r>
            <a:rPr lang="en-US" sz="2000" kern="1200" dirty="0" err="1"/>
            <a:t>mendesain</a:t>
          </a:r>
          <a:r>
            <a:rPr lang="en-US" sz="2000" kern="1200" dirty="0"/>
            <a:t> </a:t>
          </a:r>
          <a:r>
            <a:rPr lang="en-US" sz="2000" kern="1200" dirty="0" err="1"/>
            <a:t>lagi</a:t>
          </a:r>
          <a:r>
            <a:rPr lang="en-US" sz="2000" kern="1200" dirty="0"/>
            <a:t> Front End.</a:t>
          </a:r>
        </a:p>
      </dsp:txBody>
      <dsp:txXfrm>
        <a:off x="8411709" y="1838632"/>
        <a:ext cx="1892345" cy="15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localhost/Tubes_IMK/user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localhost/Tubes_IMK/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9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localhost/Tubes_IMK/penjualan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2.jp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localhost/Tubes_IMK/barang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5.png"/><Relationship Id="rId7" Type="http://schemas.openxmlformats.org/officeDocument/2006/relationships/hyperlink" Target="https://freesvg.org/green-play-button-icon-vector-drawin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localhost/Tubes_IMK/laporan" TargetMode="External"/><Relationship Id="rId10" Type="http://schemas.openxmlformats.org/officeDocument/2006/relationships/hyperlink" Target="https://commons.wikimedia.org/wiki/File:Home_Icon.svg" TargetMode="External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Kelompok</a:t>
            </a:r>
            <a:r>
              <a:rPr lang="en-US" b="1" dirty="0"/>
              <a:t> 9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D7B6B3-5749-4E96-9FCF-12CDDC2A97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6" b="3656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2F1A41-D052-4643-B070-85F4359F1E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5F1951-24D7-4128-980D-C1ADF35D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User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1A5E6D-7D7D-4AFA-AB0E-D62E98282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4318"/>
            <a:ext cx="6894513" cy="342930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5E5D-B65B-4A11-B3C0-AC96EF68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51C643E0-725E-4034-8242-4F0323DF3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Timeline BAKTI KERJA</a:t>
            </a:r>
            <a:endParaRPr lang="en-US" dirty="0"/>
          </a:p>
        </p:txBody>
      </p:sp>
      <p:graphicFrame>
        <p:nvGraphicFramePr>
          <p:cNvPr id="9" name="Content Placeholder 4" descr="timeline SmartArt graphic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208413"/>
              </p:ext>
            </p:extLst>
          </p:nvPr>
        </p:nvGraphicFramePr>
        <p:xfrm>
          <a:off x="841375" y="2305050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7CD75A66-6908-4B59-BCF9-EF0E90E3EB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655" r="655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22E19BC-7BE9-405A-AE7D-822B933F7A6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82" r="1182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E40C3E3-977D-4F21-B2F9-BF6075C96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752" r="752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299DB25C-E269-4D2C-9E77-5E3CFD34B8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22479" r="22479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1AC6EB67-DE93-4CEC-9B94-C0C0FF108A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695" r="69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02C0A0-FE8B-4701-B2B8-2FE43EAD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18/12/2020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32B52C-0058-487E-A308-A7C4D75D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9Transaction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188E31-6F56-43CB-A51D-5CE82F8622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 err="1"/>
              <a:t>M.Zikri</a:t>
            </a:r>
            <a:r>
              <a:rPr lang="en-US" dirty="0"/>
              <a:t> Ihsan</a:t>
            </a:r>
            <a:endParaRPr lang="en-US" noProof="0" dirty="0"/>
          </a:p>
          <a:p>
            <a:pPr lvl="1"/>
            <a:r>
              <a:rPr lang="en-US" dirty="0"/>
              <a:t>191402050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C894C9-B95B-414A-8608-1FF00B7914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Geylfedra</a:t>
            </a:r>
            <a:endParaRPr lang="en-US" noProof="0" dirty="0"/>
          </a:p>
          <a:p>
            <a:pPr lvl="1"/>
            <a:r>
              <a:rPr lang="en-US" dirty="0"/>
              <a:t>191402065</a:t>
            </a:r>
            <a:endParaRPr lang="en-US" noProof="0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D9B118C-6413-489D-9C19-5FB260AF80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 err="1"/>
              <a:t>Brillian</a:t>
            </a:r>
            <a:r>
              <a:rPr lang="en-US" dirty="0"/>
              <a:t> Jonathan</a:t>
            </a:r>
            <a:endParaRPr lang="en-US" noProof="0" dirty="0"/>
          </a:p>
          <a:p>
            <a:pPr lvl="1"/>
            <a:r>
              <a:rPr lang="en-US" dirty="0"/>
              <a:t>191402119</a:t>
            </a:r>
            <a:endParaRPr lang="en-US" noProof="0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52D04A7-2F9F-4801-819C-0FD622EB98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Daniel </a:t>
            </a:r>
            <a:r>
              <a:rPr lang="en-US" dirty="0" err="1"/>
              <a:t>Situmeang</a:t>
            </a:r>
            <a:endParaRPr lang="en-US" noProof="0" dirty="0"/>
          </a:p>
          <a:p>
            <a:pPr lvl="1"/>
            <a:r>
              <a:rPr lang="en-US" dirty="0"/>
              <a:t>191402140</a:t>
            </a:r>
            <a:endParaRPr lang="en-US" noProof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B3FA83-E76D-434E-A1B2-F30790338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 err="1"/>
              <a:t>Anggi</a:t>
            </a:r>
            <a:r>
              <a:rPr lang="en-US" dirty="0"/>
              <a:t> </a:t>
            </a:r>
            <a:r>
              <a:rPr lang="en-US" dirty="0" err="1"/>
              <a:t>Yohanes</a:t>
            </a:r>
            <a:endParaRPr lang="en-US" noProof="0" dirty="0"/>
          </a:p>
          <a:p>
            <a:pPr lvl="1"/>
            <a:r>
              <a:rPr lang="en-US" dirty="0"/>
              <a:t>191402143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The way to get started is to quit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talking and begin doing Tubes.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Walt Disney </a:t>
            </a:r>
            <a:r>
              <a:rPr lang="en-US" sz="3200" dirty="0" err="1">
                <a:solidFill>
                  <a:schemeClr val="bg1"/>
                </a:solidFill>
              </a:rPr>
              <a:t>Situmeang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2971800"/>
            <a:ext cx="10515600" cy="1344168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RedRock" panose="02000500000000000000" pitchFamily="2" charset="0"/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Anggota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M. Zikri Ihsan		(191402050)</a:t>
            </a:r>
          </a:p>
          <a:p>
            <a:pPr lvl="0"/>
            <a:r>
              <a:rPr lang="en-US" dirty="0"/>
              <a:t>Geylfedra		(191402065)</a:t>
            </a:r>
          </a:p>
          <a:p>
            <a:pPr lvl="0"/>
            <a:r>
              <a:rPr lang="en-US" dirty="0" err="1"/>
              <a:t>Brillian</a:t>
            </a:r>
            <a:r>
              <a:rPr lang="en-US" dirty="0"/>
              <a:t> Jonathan	(191402119)</a:t>
            </a:r>
          </a:p>
          <a:p>
            <a:pPr lvl="0"/>
            <a:r>
              <a:rPr lang="en-US" dirty="0"/>
              <a:t>Daniel </a:t>
            </a:r>
            <a:r>
              <a:rPr lang="en-US" dirty="0" err="1"/>
              <a:t>Situmeang</a:t>
            </a:r>
            <a:r>
              <a:rPr lang="en-US" dirty="0"/>
              <a:t>	(191402140)</a:t>
            </a:r>
          </a:p>
          <a:p>
            <a:pPr lvl="0"/>
            <a:r>
              <a:rPr lang="en-US" dirty="0" err="1"/>
              <a:t>Anggi</a:t>
            </a:r>
            <a:r>
              <a:rPr lang="en-US" dirty="0"/>
              <a:t> </a:t>
            </a:r>
            <a:r>
              <a:rPr lang="en-US" dirty="0" err="1"/>
              <a:t>Yohanes</a:t>
            </a:r>
            <a:r>
              <a:rPr lang="en-US" dirty="0"/>
              <a:t>	(191402143)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	9Transaction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hands tying a shoe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4" r="234"/>
          <a:stretch/>
        </p:blipFill>
        <p:spPr/>
      </p:pic>
      <p:pic>
        <p:nvPicPr>
          <p:cNvPr id="8" name="Picture Placeholder 7" descr="group of people high fiving&#10;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9transaction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9Transaction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oleh </a:t>
            </a:r>
            <a:r>
              <a:rPr lang="en-US" sz="2400" dirty="0" err="1"/>
              <a:t>kelompok</a:t>
            </a:r>
            <a:r>
              <a:rPr lang="en-US" sz="2400" dirty="0"/>
              <a:t> 9 yang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memudahkan</a:t>
            </a:r>
            <a:r>
              <a:rPr lang="en-US" sz="2400" dirty="0"/>
              <a:t> </a:t>
            </a:r>
            <a:r>
              <a:rPr lang="en-US" sz="2400" dirty="0" err="1"/>
              <a:t>pemilik</a:t>
            </a:r>
            <a:r>
              <a:rPr lang="en-US" sz="2400" dirty="0"/>
              <a:t> </a:t>
            </a:r>
            <a:r>
              <a:rPr lang="en-US" sz="2400" dirty="0" err="1"/>
              <a:t>pabrik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dala</a:t>
            </a:r>
            <a:r>
              <a:rPr lang="en-US" dirty="0" err="1"/>
              <a:t>m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dan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Fitur-FITUR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Login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400" b="0" i="0" u="none" dirty="0"/>
              <a:t>Form Validation </a:t>
            </a:r>
          </a:p>
          <a:p>
            <a:pPr lvl="0"/>
            <a:r>
              <a:rPr lang="en-US" dirty="0" err="1"/>
              <a:t>SweetAlert</a:t>
            </a:r>
            <a:r>
              <a:rPr lang="en-US" sz="2400" b="0" i="0" u="none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Penjualan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QR Code Scanner</a:t>
            </a:r>
            <a:endParaRPr lang="en-US" sz="2400" b="0" i="0" u="none" dirty="0"/>
          </a:p>
          <a:p>
            <a:pPr lvl="0"/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Data </a:t>
            </a:r>
            <a:r>
              <a:rPr lang="en-US" dirty="0" err="1"/>
              <a:t>Pelanggan</a:t>
            </a:r>
            <a:endParaRPr lang="en-US" dirty="0"/>
          </a:p>
          <a:p>
            <a:pPr lvl="0"/>
            <a:r>
              <a:rPr lang="en-US" sz="2400" b="0" i="0" u="none" dirty="0" err="1"/>
              <a:t>Mencetak</a:t>
            </a:r>
            <a:r>
              <a:rPr lang="en-US" sz="2400" b="0" i="0" u="none" dirty="0"/>
              <a:t> </a:t>
            </a:r>
            <a:r>
              <a:rPr lang="en-US" sz="2400" b="0" i="0" u="none" dirty="0" err="1"/>
              <a:t>Struk</a:t>
            </a:r>
            <a:endParaRPr lang="en-US" dirty="0"/>
          </a:p>
          <a:p>
            <a:pPr lvl="0"/>
            <a:r>
              <a:rPr lang="en-US" sz="2400" b="0" i="0" u="none" dirty="0" err="1"/>
              <a:t>Menyimpan</a:t>
            </a:r>
            <a:r>
              <a:rPr lang="en-US" sz="2400" b="0" i="0" u="none" dirty="0"/>
              <a:t> data </a:t>
            </a:r>
            <a:r>
              <a:rPr lang="en-US" sz="2400" b="0" i="0" u="none" dirty="0" err="1"/>
              <a:t>Transaksi</a:t>
            </a:r>
            <a:r>
              <a:rPr lang="en-US" sz="2400" b="0" i="0" u="none" dirty="0"/>
              <a:t> </a:t>
            </a:r>
          </a:p>
          <a:p>
            <a:pPr lvl="0"/>
            <a:r>
              <a:rPr lang="en-US" dirty="0"/>
              <a:t>Form Validation</a:t>
            </a:r>
            <a:endParaRPr lang="en-US" sz="2400" b="0" i="0" u="none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</a:t>
            </a:r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Barang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Pagination</a:t>
            </a:r>
          </a:p>
          <a:p>
            <a:r>
              <a:rPr lang="en-US" dirty="0"/>
              <a:t>CRUD</a:t>
            </a:r>
          </a:p>
          <a:p>
            <a:r>
              <a:rPr lang="en-US" dirty="0"/>
              <a:t>Search Bar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 action="ppaction://hlinksldjump"/>
              </a:rPr>
              <a:t>Laporan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Tanggal</a:t>
            </a:r>
            <a:endParaRPr lang="en-US" dirty="0"/>
          </a:p>
          <a:p>
            <a:r>
              <a:rPr lang="en-US" dirty="0"/>
              <a:t>Export data </a:t>
            </a:r>
            <a:r>
              <a:rPr lang="en-US" dirty="0" err="1"/>
              <a:t>ke</a:t>
            </a:r>
            <a:r>
              <a:rPr lang="en-US" dirty="0"/>
              <a:t> Excel dan PDF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9257D-C40D-4533-97A3-C2FB8CB7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 action="ppaction://hlinksldjump"/>
              </a:rPr>
              <a:t>List User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Pagination</a:t>
            </a:r>
          </a:p>
        </p:txBody>
      </p:sp>
    </p:spTree>
    <p:extLst>
      <p:ext uri="{BB962C8B-B14F-4D97-AF65-F5344CB8AC3E}">
        <p14:creationId xmlns:p14="http://schemas.microsoft.com/office/powerpoint/2010/main" val="27083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95DFA35-D8AA-4C64-9A1A-D03ABD6216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424" b="11424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32278A-58B6-402E-B920-2FB5C7142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>
          <a:xfrm>
            <a:off x="0" y="0"/>
            <a:ext cx="4041336" cy="41937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026262-B919-4CF5-8CF9-1A561AF7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8DDA88-5A83-43D5-98DE-24C16BA35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6113"/>
            <a:ext cx="6894513" cy="342571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23BE-89DD-415F-AEFD-E93EC1F1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7021BBAA-777E-4D2D-B84D-582F605E1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  <a:extLst>
              <a:ext uri="{FF2B5EF4-FFF2-40B4-BE49-F238E27FC236}">
                <a16:creationId xmlns:a16="http://schemas.microsoft.com/office/drawing/2014/main" id="{8C21AD11-C542-4880-B6D8-D1721DE75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EC060B-540C-4730-BB58-43E917EFC8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6" b="3656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B29DA9-7AEF-4209-A371-11A3450E8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344EE3-CDA7-42AC-AC21-B5992E55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Penjualan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12F661-46A5-45D3-B9DC-EB9B6BB78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37909"/>
            <a:ext cx="6894513" cy="34221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AA56-76BF-412B-9EDC-5F318BE8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41C76E35-D2DB-466E-89C8-8F4A0E496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B767CFA1-D8A5-4833-A72C-4E88EBED3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2542F68-1183-4039-AD96-1D858CB8EF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7028" b="27028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A5E1F1D-CC25-40AC-B280-235282954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" r="18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EE408F-E00F-4EE9-B1AC-CC96944D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Barang</a:t>
            </a:r>
            <a:endParaRPr lang="id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B02D8C-E483-4E70-91C6-EEE38661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550" y="2745091"/>
            <a:ext cx="6894513" cy="34077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F5F9-8B61-4CE7-BF6C-00142D7C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B8E423C0-E1EC-4D7E-961B-EC2B5390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8D1C0D6A-17BB-49FF-9443-451988761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7CFB240-179C-476D-9373-E2367809A9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747" b="674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7A656F-81EF-4F55-9743-065664E0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Laporan</a:t>
            </a:r>
            <a:endParaRPr lang="id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782DD2-9D12-45F4-A2C4-406754622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550" y="2737909"/>
            <a:ext cx="6894513" cy="34221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F8815-4B00-47F4-A6CF-5C790B87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B0CAB3-19C6-4F47-ABDD-777D0172C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17" r="1817"/>
          <a:stretch>
            <a:fillRect/>
          </a:stretch>
        </p:blipFill>
        <p:spPr/>
      </p:pic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7EF190FC-AF0F-4763-96AD-5283066E2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2680" y="882902"/>
            <a:ext cx="1236782" cy="1229362"/>
          </a:xfrm>
          <a:prstGeom prst="rect">
            <a:avLst/>
          </a:prstGeom>
        </p:spPr>
      </p:pic>
      <p:pic>
        <p:nvPicPr>
          <p:cNvPr id="18" name="Picture 17">
            <a:hlinkClick r:id="rId8" action="ppaction://hlinksldjump"/>
            <a:extLst>
              <a:ext uri="{FF2B5EF4-FFF2-40B4-BE49-F238E27FC236}">
                <a16:creationId xmlns:a16="http://schemas.microsoft.com/office/drawing/2014/main" id="{6E717176-2D08-4521-8060-D9AEAF058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71212" y="-34037"/>
            <a:ext cx="916939" cy="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79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239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RedRock</vt:lpstr>
      <vt:lpstr>The Hand Black</vt:lpstr>
      <vt:lpstr>The Serif Hand Black</vt:lpstr>
      <vt:lpstr>SketchyVTI</vt:lpstr>
      <vt:lpstr>9transaction</vt:lpstr>
      <vt:lpstr>Anggota </vt:lpstr>
      <vt:lpstr>About 9transaction</vt:lpstr>
      <vt:lpstr>Fitur-FITUR</vt:lpstr>
      <vt:lpstr>Fitur Fitur</vt:lpstr>
      <vt:lpstr>Login</vt:lpstr>
      <vt:lpstr>Penjualan</vt:lpstr>
      <vt:lpstr>Barang</vt:lpstr>
      <vt:lpstr>Laporan</vt:lpstr>
      <vt:lpstr>List User</vt:lpstr>
      <vt:lpstr>Timeline BAKTI KERJA</vt:lpstr>
      <vt:lpstr>TEAM</vt:lpstr>
      <vt:lpstr>The way to get started is to quit  talking and begin doing Tubes.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9transaction</dc:title>
  <dc:creator>Geylfedra Matthew</dc:creator>
  <cp:lastModifiedBy>Geylfedra Matthew</cp:lastModifiedBy>
  <cp:revision>2</cp:revision>
  <dcterms:created xsi:type="dcterms:W3CDTF">2020-12-18T15:46:11Z</dcterms:created>
  <dcterms:modified xsi:type="dcterms:W3CDTF">2020-12-20T15:32:54Z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